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"/>
  </p:notesMasterIdLst>
  <p:sldSz cx="9144000" cy="5143500" type="screen16x9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6A1F"/>
    <a:srgbClr val="003399"/>
    <a:srgbClr val="0066CC"/>
    <a:srgbClr val="F3B91D"/>
    <a:srgbClr val="0099FF"/>
    <a:srgbClr val="3366CC"/>
    <a:srgbClr val="CC3300"/>
    <a:srgbClr val="993300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 autoAdjust="0"/>
  </p:normalViewPr>
  <p:slideViewPr>
    <p:cSldViewPr>
      <p:cViewPr varScale="1">
        <p:scale>
          <a:sx n="154" d="100"/>
          <a:sy n="154" d="100"/>
        </p:scale>
        <p:origin x="384" y="13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3822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0760D4-2C3A-4D68-ADDA-D581557F66BB}" type="datetimeFigureOut">
              <a:rPr lang="pt-BR" smtClean="0"/>
              <a:t>08/11/2017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8E7FE3-8786-4F41-9E62-A9ED2C43306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0171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_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tângulo 15">
            <a:extLst>
              <a:ext uri="{FF2B5EF4-FFF2-40B4-BE49-F238E27FC236}">
                <a16:creationId xmlns:a16="http://schemas.microsoft.com/office/drawing/2014/main" id="{373C6605-57B2-40F4-80CA-45D69E9DA1A8}"/>
              </a:ext>
            </a:extLst>
          </p:cNvPr>
          <p:cNvSpPr/>
          <p:nvPr userDrawn="1"/>
        </p:nvSpPr>
        <p:spPr>
          <a:xfrm>
            <a:off x="0" y="4818184"/>
            <a:ext cx="9144000" cy="335584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768407" y="843557"/>
            <a:ext cx="7607188" cy="432048"/>
          </a:xfrm>
        </p:spPr>
        <p:txBody>
          <a:bodyPr>
            <a:noAutofit/>
          </a:bodyPr>
          <a:lstStyle>
            <a:lvl1pPr algn="ctr">
              <a:defRPr sz="1800" b="1">
                <a:solidFill>
                  <a:schemeClr val="tx1">
                    <a:lumMod val="65000"/>
                    <a:lumOff val="35000"/>
                  </a:schemeClr>
                </a:solidFill>
                <a:effectLst/>
              </a:defRPr>
            </a:lvl1pPr>
          </a:lstStyle>
          <a:p>
            <a:r>
              <a:rPr lang="pt-BR" dirty="0"/>
              <a:t>Titulo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79512" y="1528912"/>
            <a:ext cx="4113260" cy="3203078"/>
          </a:xfrm>
        </p:spPr>
        <p:txBody>
          <a:bodyPr>
            <a:normAutofit/>
          </a:bodyPr>
          <a:lstStyle>
            <a:lvl1pPr>
              <a:buNone/>
              <a:defRPr sz="1400" b="1">
                <a:solidFill>
                  <a:srgbClr val="C00000"/>
                </a:solidFill>
              </a:defRPr>
            </a:lvl1pPr>
            <a:lvl2pPr marL="342900" indent="0">
              <a:buNone/>
              <a:defRPr sz="1400" b="1">
                <a:solidFill>
                  <a:srgbClr val="C00000"/>
                </a:solidFill>
              </a:defRPr>
            </a:lvl2pPr>
            <a:lvl3pPr marL="685800" indent="0">
              <a:buNone/>
              <a:defRPr sz="1400" b="1">
                <a:solidFill>
                  <a:srgbClr val="C00000"/>
                </a:solidFill>
              </a:defRPr>
            </a:lvl3pPr>
            <a:lvl4pPr marL="1028700" indent="0">
              <a:buNone/>
              <a:defRPr sz="1400" b="1">
                <a:solidFill>
                  <a:srgbClr val="C00000"/>
                </a:solidFill>
              </a:defRPr>
            </a:lvl4pPr>
            <a:lvl5pPr marL="1371600" indent="0">
              <a:buNone/>
              <a:defRPr sz="1400" b="1">
                <a:solidFill>
                  <a:srgbClr val="C00000"/>
                </a:solidFill>
              </a:defRPr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endParaRPr lang="en-US" dirty="0"/>
          </a:p>
          <a:p>
            <a:pPr lvl="0"/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475990" y="1528913"/>
            <a:ext cx="4512501" cy="3203078"/>
          </a:xfrm>
        </p:spPr>
        <p:txBody>
          <a:bodyPr>
            <a:normAutofit/>
          </a:bodyPr>
          <a:lstStyle>
            <a:lvl1pPr marL="0" indent="0" algn="l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lang="pt-BR" sz="1400" b="1" kern="1200" dirty="0">
                <a:solidFill>
                  <a:schemeClr val="accent5"/>
                </a:solidFill>
                <a:effectLst/>
                <a:latin typeface="+mn-lt"/>
                <a:ea typeface="+mn-ea"/>
                <a:cs typeface="+mn-cs"/>
              </a:defRPr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endParaRPr lang="pt-BR" dirty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457200" y="4818185"/>
            <a:ext cx="2133600" cy="273844"/>
          </a:xfrm>
        </p:spPr>
        <p:txBody>
          <a:bodyPr/>
          <a:lstStyle/>
          <a:p>
            <a:fld id="{2E700DB3-DBF0-4086-B675-117E7A9610B8}" type="datetimeFigureOut">
              <a:rPr lang="pt-BR" smtClean="0"/>
              <a:pPr/>
              <a:t>08/11/2017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124200" y="4818185"/>
            <a:ext cx="2895600" cy="273844"/>
          </a:xfr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6553200" y="4818185"/>
            <a:ext cx="2133600" cy="273844"/>
          </a:xfrm>
        </p:spPr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3858B9CB-C92C-41B6-BECF-C80213A2ED3F}"/>
              </a:ext>
            </a:extLst>
          </p:cNvPr>
          <p:cNvSpPr/>
          <p:nvPr userDrawn="1"/>
        </p:nvSpPr>
        <p:spPr>
          <a:xfrm>
            <a:off x="0" y="0"/>
            <a:ext cx="9144000" cy="843557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4" name="Imagem 13">
            <a:extLst>
              <a:ext uri="{FF2B5EF4-FFF2-40B4-BE49-F238E27FC236}">
                <a16:creationId xmlns:a16="http://schemas.microsoft.com/office/drawing/2014/main" id="{78E95D3E-1919-471E-8E9F-37564A49DD1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3" y="17220"/>
            <a:ext cx="1440159" cy="810089"/>
          </a:xfrm>
          <a:prstGeom prst="rect">
            <a:avLst/>
          </a:prstGeom>
        </p:spPr>
      </p:pic>
      <p:sp>
        <p:nvSpPr>
          <p:cNvPr id="15" name="Triângulo isósceles 14">
            <a:extLst>
              <a:ext uri="{FF2B5EF4-FFF2-40B4-BE49-F238E27FC236}">
                <a16:creationId xmlns:a16="http://schemas.microsoft.com/office/drawing/2014/main" id="{BBEAFA77-F57B-4785-884E-C1720B8ECE2E}"/>
              </a:ext>
            </a:extLst>
          </p:cNvPr>
          <p:cNvSpPr/>
          <p:nvPr userDrawn="1"/>
        </p:nvSpPr>
        <p:spPr>
          <a:xfrm rot="10800000">
            <a:off x="251521" y="843558"/>
            <a:ext cx="516885" cy="230212"/>
          </a:xfrm>
          <a:prstGeom prst="triangle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8616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0452" y="2355726"/>
            <a:ext cx="8903096" cy="1566174"/>
          </a:xfrm>
        </p:spPr>
        <p:txBody>
          <a:bodyPr>
            <a:normAutofit/>
          </a:bodyPr>
          <a:lstStyle>
            <a:lvl1pPr>
              <a:defRPr sz="2400" b="1">
                <a:solidFill>
                  <a:srgbClr val="F3B91D"/>
                </a:solidFill>
                <a:effectLst/>
              </a:defRPr>
            </a:lvl1pPr>
          </a:lstStyle>
          <a:p>
            <a:r>
              <a:rPr lang="pt-BR" dirty="0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100">
                <a:solidFill>
                  <a:srgbClr val="DC6A1F"/>
                </a:solidFill>
              </a:defRPr>
            </a:lvl1pPr>
          </a:lstStyle>
          <a:p>
            <a:fld id="{2E700DB3-DBF0-4086-B675-117E7A9610B8}" type="datetimeFigureOut">
              <a:rPr lang="pt-BR" smtClean="0"/>
              <a:pPr/>
              <a:t>08/11/2017</a:t>
            </a:fld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100">
                <a:solidFill>
                  <a:srgbClr val="DC6A1F"/>
                </a:solidFill>
              </a:defRPr>
            </a:lvl1pPr>
          </a:lstStyle>
          <a:p>
            <a:fld id="{2119D8CF-8DEC-4D9F-84EE-ADF04DFF3391}" type="slidenum">
              <a:rPr lang="pt-BR" smtClean="0"/>
              <a:pPr/>
              <a:t>‹nº›</a:t>
            </a:fld>
            <a:endParaRPr lang="pt-BR" dirty="0"/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id="{80682231-035C-4202-AEF0-0A682B5E68B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32" y="291868"/>
            <a:ext cx="4181136" cy="235189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racapa"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DC6A1F"/>
                </a:solidFill>
              </a:defRPr>
            </a:lvl1pPr>
          </a:lstStyle>
          <a:p>
            <a:fld id="{2E700DB3-DBF0-4086-B675-117E7A9610B8}" type="datetimeFigureOut">
              <a:rPr lang="pt-BR" smtClean="0"/>
              <a:pPr/>
              <a:t>08/11/2017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DC6A1F"/>
                </a:solidFill>
              </a:defRPr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C6A1F"/>
                </a:solidFill>
              </a:defRPr>
            </a:lvl1pPr>
          </a:lstStyle>
          <a:p>
            <a:fld id="{2119D8CF-8DEC-4D9F-84EE-ADF04DFF3391}" type="slidenum">
              <a:rPr lang="pt-BR" smtClean="0"/>
              <a:pPr/>
              <a:t>‹nº›</a:t>
            </a:fld>
            <a:endParaRPr lang="pt-BR" dirty="0"/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C68D2A94-049F-4CDB-8463-20F6CC8B8C2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5051" y="2067693"/>
            <a:ext cx="2380915" cy="1339265"/>
          </a:xfrm>
          <a:prstGeom prst="rect">
            <a:avLst/>
          </a:prstGeom>
        </p:spPr>
      </p:pic>
      <p:sp>
        <p:nvSpPr>
          <p:cNvPr id="10" name="Título 1">
            <a:extLst>
              <a:ext uri="{FF2B5EF4-FFF2-40B4-BE49-F238E27FC236}">
                <a16:creationId xmlns:a16="http://schemas.microsoft.com/office/drawing/2014/main" id="{1C37DBA8-F2E1-4516-8521-29E0AF57250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69343" y="3075806"/>
            <a:ext cx="5616624" cy="1080120"/>
          </a:xfrm>
        </p:spPr>
        <p:txBody>
          <a:bodyPr>
            <a:normAutofit/>
          </a:bodyPr>
          <a:lstStyle>
            <a:lvl1pPr algn="r">
              <a:defRPr sz="1400" b="0">
                <a:solidFill>
                  <a:srgbClr val="F3B91D"/>
                </a:solidFill>
                <a:effectLst/>
              </a:defRPr>
            </a:lvl1pPr>
          </a:lstStyle>
          <a:p>
            <a:r>
              <a:rPr lang="pt-BR" dirty="0" err="1"/>
              <a:t>Biscot</a:t>
            </a:r>
            <a:r>
              <a:rPr lang="pt-BR" dirty="0"/>
              <a:t> Ltda.</a:t>
            </a:r>
            <a:br>
              <a:rPr lang="pt-BR" dirty="0"/>
            </a:br>
            <a:r>
              <a:rPr lang="pt-BR" dirty="0"/>
              <a:t>Av. Patrício Caldeira de Andrade, 1156</a:t>
            </a:r>
            <a:br>
              <a:rPr lang="pt-BR" dirty="0"/>
            </a:br>
            <a:r>
              <a:rPr lang="pt-BR" dirty="0"/>
              <a:t>Florianópolis, SC.</a:t>
            </a:r>
          </a:p>
        </p:txBody>
      </p:sp>
    </p:spTree>
    <p:extLst>
      <p:ext uri="{BB962C8B-B14F-4D97-AF65-F5344CB8AC3E}">
        <p14:creationId xmlns:p14="http://schemas.microsoft.com/office/powerpoint/2010/main" val="420420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700DB3-DBF0-4086-B675-117E7A9610B8}" type="datetimeFigureOut">
              <a:rPr lang="pt-BR" smtClean="0"/>
              <a:pPr/>
              <a:t>08/11/2017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4" r:id="rId2"/>
    <p:sldLayoutId id="2147483655" r:id="rId3"/>
  </p:sldLayoutIdLst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heme/theme1.xml><?xml version="1.0" encoding="utf-8"?>
<a:theme xmlns:a="http://schemas.openxmlformats.org/drawingml/2006/main" name="Tema do Office">
  <a:themeElements>
    <a:clrScheme name="Escala de Cinza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537</TotalTime>
  <Words>0</Words>
  <Application>Microsoft Office PowerPoint</Application>
  <PresentationFormat>Apresentação na tela (16:9)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0</vt:i4>
      </vt:variant>
    </vt:vector>
  </HeadingPairs>
  <TitlesOfParts>
    <vt:vector size="3" baseType="lpstr">
      <vt:lpstr>Arial</vt:lpstr>
      <vt:lpstr>Calibri</vt:lpstr>
      <vt:lpstr>Tema do Office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gabriel</dc:creator>
  <cp:lastModifiedBy>Luciano</cp:lastModifiedBy>
  <cp:revision>32</cp:revision>
  <dcterms:created xsi:type="dcterms:W3CDTF">2013-04-10T18:05:09Z</dcterms:created>
  <dcterms:modified xsi:type="dcterms:W3CDTF">2017-11-08T20:02:23Z</dcterms:modified>
</cp:coreProperties>
</file>