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"/>
  </p:notesMaster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6CC"/>
    <a:srgbClr val="F3B91D"/>
    <a:srgbClr val="0099FF"/>
    <a:srgbClr val="3366CC"/>
    <a:srgbClr val="CC3300"/>
    <a:srgbClr val="99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92" d="100"/>
          <a:sy n="92" d="100"/>
        </p:scale>
        <p:origin x="756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760D4-2C3A-4D68-ADDA-D581557F66BB}" type="datetimeFigureOut">
              <a:rPr lang="pt-BR" smtClean="0"/>
              <a:t>08/11/2017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E7FE3-8786-4F41-9E62-A9ED2C4330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7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8406" y="837743"/>
            <a:ext cx="7607188" cy="432048"/>
          </a:xfrm>
        </p:spPr>
        <p:txBody>
          <a:bodyPr>
            <a:noAutofit/>
          </a:bodyPr>
          <a:lstStyle>
            <a:lvl1pPr algn="ctr"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pt-BR" dirty="0"/>
              <a:t>Titulo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79512" y="1528912"/>
            <a:ext cx="4113260" cy="3203078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en-US" dirty="0"/>
          </a:p>
          <a:p>
            <a:pPr lvl="0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75990" y="1528913"/>
            <a:ext cx="4512501" cy="320307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4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818185"/>
            <a:ext cx="2133600" cy="273844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818185"/>
            <a:ext cx="2895600" cy="273844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818185"/>
            <a:ext cx="2133600" cy="27384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1563638"/>
            <a:ext cx="8903096" cy="1566174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4"/>
                </a:solidFill>
                <a:effectLst/>
              </a:defRPr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08/11/2017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C37DBA8-F2E1-4516-8521-29E0AF57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2" y="1275606"/>
            <a:ext cx="8903096" cy="1566174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4"/>
                </a:solidFill>
                <a:effectLst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42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08/11/2017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0</Words>
  <Application>Microsoft Office PowerPoint</Application>
  <PresentationFormat>Apresentação na tela (16:9)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0</vt:i4>
      </vt:variant>
    </vt:vector>
  </HeadingPairs>
  <TitlesOfParts>
    <vt:vector size="3" baseType="lpstr">
      <vt:lpstr>Arial</vt:lpstr>
      <vt:lpstr>Calibri</vt:lpstr>
      <vt:lpstr>Tema do Office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</dc:creator>
  <cp:lastModifiedBy>Luciano</cp:lastModifiedBy>
  <cp:revision>31</cp:revision>
  <dcterms:created xsi:type="dcterms:W3CDTF">2013-04-10T18:05:09Z</dcterms:created>
  <dcterms:modified xsi:type="dcterms:W3CDTF">2017-11-08T19:51:56Z</dcterms:modified>
</cp:coreProperties>
</file>