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"/>
  </p:notesMaster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66CC"/>
    <a:srgbClr val="F3B91D"/>
    <a:srgbClr val="0099FF"/>
    <a:srgbClr val="3366CC"/>
    <a:srgbClr val="CC3300"/>
    <a:srgbClr val="9933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151" d="100"/>
          <a:sy n="151" d="100"/>
        </p:scale>
        <p:origin x="474" y="1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760D4-2C3A-4D68-ADDA-D581557F66BB}" type="datetimeFigureOut">
              <a:rPr lang="pt-BR" smtClean="0"/>
              <a:t>05/11/2018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8E7FE3-8786-4F41-9E62-A9ED2C4330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0171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8406" y="837743"/>
            <a:ext cx="7607188" cy="432048"/>
          </a:xfrm>
        </p:spPr>
        <p:txBody>
          <a:bodyPr>
            <a:noAutofit/>
          </a:bodyPr>
          <a:lstStyle>
            <a:lvl1pPr algn="ctr"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effectLst/>
              </a:defRPr>
            </a:lvl1pPr>
          </a:lstStyle>
          <a:p>
            <a:r>
              <a:rPr lang="es-419" noProof="0" dirty="0"/>
              <a:t>Título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79512" y="1528912"/>
            <a:ext cx="4113260" cy="3203078"/>
          </a:xfrm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C00000"/>
                </a:solidFill>
              </a:defRPr>
            </a:lvl1pPr>
            <a:lvl2pPr marL="342900" indent="0">
              <a:buNone/>
              <a:defRPr sz="1400" b="1">
                <a:solidFill>
                  <a:srgbClr val="C00000"/>
                </a:solidFill>
              </a:defRPr>
            </a:lvl2pPr>
            <a:lvl3pPr marL="685800" indent="0">
              <a:buNone/>
              <a:defRPr sz="1400" b="1">
                <a:solidFill>
                  <a:srgbClr val="C00000"/>
                </a:solidFill>
              </a:defRPr>
            </a:lvl3pPr>
            <a:lvl4pPr marL="1028700" indent="0">
              <a:buNone/>
              <a:defRPr sz="1400" b="1">
                <a:solidFill>
                  <a:srgbClr val="C00000"/>
                </a:solidFill>
              </a:defRPr>
            </a:lvl4pPr>
            <a:lvl5pPr marL="1371600" indent="0">
              <a:buNone/>
              <a:defRPr sz="1400" b="1">
                <a:solidFill>
                  <a:srgbClr val="C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endParaRPr lang="en-US" dirty="0"/>
          </a:p>
          <a:p>
            <a:pPr lvl="0"/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75990" y="1528913"/>
            <a:ext cx="4512501" cy="3203078"/>
          </a:xfrm>
        </p:spPr>
        <p:txBody>
          <a:bodyPr>
            <a:normAutofit/>
          </a:bodyPr>
          <a:lstStyle>
            <a:lvl1pPr marL="0" indent="0" algn="l" defTabSz="685800" rtl="0" eaLnBrk="1" latinLnBrk="0" hangingPunct="1">
              <a:spcBef>
                <a:spcPct val="20000"/>
              </a:spcBef>
              <a:buFont typeface="Arial" pitchFamily="34" charset="0"/>
              <a:buNone/>
              <a:defRPr lang="pt-BR" sz="1400" b="1" kern="1200" dirty="0">
                <a:solidFill>
                  <a:schemeClr val="accent5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4818185"/>
            <a:ext cx="2133600" cy="273844"/>
          </a:xfrm>
        </p:spPr>
        <p:txBody>
          <a:bodyPr/>
          <a:lstStyle/>
          <a:p>
            <a:fld id="{2E700DB3-DBF0-4086-B675-117E7A9610B8}" type="datetimeFigureOut">
              <a:rPr lang="pt-BR" smtClean="0"/>
              <a:pPr/>
              <a:t>05/11/2018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4818185"/>
            <a:ext cx="2895600" cy="273844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4818185"/>
            <a:ext cx="2133600" cy="273844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7504" y="1563638"/>
            <a:ext cx="8903096" cy="1566174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4"/>
                </a:solidFill>
                <a:effectLst/>
              </a:defRPr>
            </a:lvl1pPr>
          </a:lstStyle>
          <a:p>
            <a:r>
              <a:rPr lang="es-419" noProof="0" dirty="0"/>
              <a:t>Haga clic para editar el estilo del título patrón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05/11/2018</a:t>
            </a:fld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05/11/2018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1C37DBA8-F2E1-4516-8521-29E0AF572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2" y="1275606"/>
            <a:ext cx="8903096" cy="1566174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4"/>
                </a:solidFill>
                <a:effectLst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420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419" noProof="0" dirty="0"/>
              <a:t>Haga clic para editar el estilo del título patrón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419" noProof="0" dirty="0"/>
              <a:t>Haga clic para editar los estilos del texto patrón</a:t>
            </a:r>
          </a:p>
          <a:p>
            <a:pPr lvl="1"/>
            <a:r>
              <a:rPr lang="es-419" noProof="0" dirty="0"/>
              <a:t>Segundo nivel</a:t>
            </a:r>
          </a:p>
          <a:p>
            <a:pPr lvl="2"/>
            <a:r>
              <a:rPr lang="es-419" noProof="0" dirty="0"/>
              <a:t>Tercer nivel</a:t>
            </a:r>
          </a:p>
          <a:p>
            <a:pPr lvl="3"/>
            <a:r>
              <a:rPr lang="es-419" noProof="0" dirty="0"/>
              <a:t>Cuarto nivel</a:t>
            </a:r>
          </a:p>
          <a:p>
            <a:pPr lvl="4"/>
            <a:r>
              <a:rPr lang="es-419" noProof="0" dirty="0"/>
              <a:t>Quinto nivel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05/11/2018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0</Words>
  <Application>Microsoft Office PowerPoint</Application>
  <PresentationFormat>Presentación en pantalla (16:9)</PresentationFormat>
  <Paragraphs>0</Paragraphs>
  <Slides>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0</vt:i4>
      </vt:variant>
    </vt:vector>
  </HeadingPairs>
  <TitlesOfParts>
    <vt:vector size="3" baseType="lpstr">
      <vt:lpstr>Arial</vt:lpstr>
      <vt:lpstr>Calibri</vt:lpstr>
      <vt:lpstr>Tema do Office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</dc:creator>
  <cp:lastModifiedBy>Camilo Sanches</cp:lastModifiedBy>
  <cp:revision>32</cp:revision>
  <dcterms:created xsi:type="dcterms:W3CDTF">2013-04-10T18:05:09Z</dcterms:created>
  <dcterms:modified xsi:type="dcterms:W3CDTF">2018-11-05T12:26:50Z</dcterms:modified>
</cp:coreProperties>
</file>