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"/>
  </p:notesMaster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6A1F"/>
    <a:srgbClr val="003399"/>
    <a:srgbClr val="0066CC"/>
    <a:srgbClr val="F3B91D"/>
    <a:srgbClr val="0099FF"/>
    <a:srgbClr val="3366CC"/>
    <a:srgbClr val="CC3300"/>
    <a:srgbClr val="9933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51" d="100"/>
          <a:sy n="151" d="100"/>
        </p:scale>
        <p:origin x="474" y="1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760D4-2C3A-4D68-ADDA-D581557F66BB}" type="datetimeFigureOut">
              <a:rPr lang="pt-BR" smtClean="0"/>
              <a:t>05/11/2018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E7FE3-8786-4F41-9E62-A9ED2C4330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0171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>
            <a:extLst>
              <a:ext uri="{FF2B5EF4-FFF2-40B4-BE49-F238E27FC236}">
                <a16:creationId xmlns:a16="http://schemas.microsoft.com/office/drawing/2014/main" id="{373C6605-57B2-40F4-80CA-45D69E9DA1A8}"/>
              </a:ext>
            </a:extLst>
          </p:cNvPr>
          <p:cNvSpPr/>
          <p:nvPr userDrawn="1"/>
        </p:nvSpPr>
        <p:spPr>
          <a:xfrm>
            <a:off x="0" y="4818184"/>
            <a:ext cx="9144000" cy="335584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68407" y="843557"/>
            <a:ext cx="7607188" cy="432048"/>
          </a:xfrm>
        </p:spPr>
        <p:txBody>
          <a:bodyPr>
            <a:noAutofit/>
          </a:bodyPr>
          <a:lstStyle>
            <a:lvl1pPr algn="ctr"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</a:lstStyle>
          <a:p>
            <a:r>
              <a:rPr lang="pt-BR" dirty="0"/>
              <a:t>Título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79512" y="1528912"/>
            <a:ext cx="4113260" cy="3203078"/>
          </a:xfrm>
        </p:spPr>
        <p:txBody>
          <a:bodyPr>
            <a:normAutofit/>
          </a:bodyPr>
          <a:lstStyle>
            <a:lvl1pPr>
              <a:buNone/>
              <a:defRPr sz="1400" b="1">
                <a:solidFill>
                  <a:srgbClr val="C00000"/>
                </a:solidFill>
              </a:defRPr>
            </a:lvl1pPr>
            <a:lvl2pPr marL="342900" indent="0">
              <a:buNone/>
              <a:defRPr sz="1400" b="1">
                <a:solidFill>
                  <a:srgbClr val="C00000"/>
                </a:solidFill>
              </a:defRPr>
            </a:lvl2pPr>
            <a:lvl3pPr marL="685800" indent="0">
              <a:buNone/>
              <a:defRPr sz="1400" b="1">
                <a:solidFill>
                  <a:srgbClr val="C00000"/>
                </a:solidFill>
              </a:defRPr>
            </a:lvl3pPr>
            <a:lvl4pPr marL="1028700" indent="0">
              <a:buNone/>
              <a:defRPr sz="1400" b="1">
                <a:solidFill>
                  <a:srgbClr val="C00000"/>
                </a:solidFill>
              </a:defRPr>
            </a:lvl4pPr>
            <a:lvl5pPr marL="1371600" indent="0">
              <a:buNone/>
              <a:defRPr sz="1400" b="1">
                <a:solidFill>
                  <a:srgbClr val="C0000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endParaRPr lang="en-US" dirty="0"/>
          </a:p>
          <a:p>
            <a:pPr lvl="0"/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475990" y="1528913"/>
            <a:ext cx="4512501" cy="3203078"/>
          </a:xfrm>
        </p:spPr>
        <p:txBody>
          <a:bodyPr>
            <a:normAutofit/>
          </a:bodyPr>
          <a:lstStyle>
            <a:lvl1pPr marL="0" indent="0" algn="l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lang="pt-BR" sz="1400" b="1" kern="1200" dirty="0">
                <a:solidFill>
                  <a:schemeClr val="accent5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4818185"/>
            <a:ext cx="2133600" cy="273844"/>
          </a:xfr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05/11/2018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4818185"/>
            <a:ext cx="2895600" cy="273844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4818185"/>
            <a:ext cx="2133600" cy="273844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3858B9CB-C92C-41B6-BECF-C80213A2ED3F}"/>
              </a:ext>
            </a:extLst>
          </p:cNvPr>
          <p:cNvSpPr/>
          <p:nvPr userDrawn="1"/>
        </p:nvSpPr>
        <p:spPr>
          <a:xfrm>
            <a:off x="0" y="0"/>
            <a:ext cx="9144000" cy="843557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Triângulo isósceles 14">
            <a:extLst>
              <a:ext uri="{FF2B5EF4-FFF2-40B4-BE49-F238E27FC236}">
                <a16:creationId xmlns:a16="http://schemas.microsoft.com/office/drawing/2014/main" id="{BBEAFA77-F57B-4785-884E-C1720B8ECE2E}"/>
              </a:ext>
            </a:extLst>
          </p:cNvPr>
          <p:cNvSpPr/>
          <p:nvPr userDrawn="1"/>
        </p:nvSpPr>
        <p:spPr>
          <a:xfrm rot="10800000">
            <a:off x="251521" y="843558"/>
            <a:ext cx="516885" cy="230212"/>
          </a:xfrm>
          <a:prstGeom prst="triangle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62094337-EECB-4AB8-AD8A-621E447FE2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36"/>
            <a:ext cx="1039482" cy="792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616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20452" y="2355726"/>
            <a:ext cx="8903096" cy="1566174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F3B91D"/>
                </a:solidFill>
                <a:effectLst/>
              </a:defRPr>
            </a:lvl1pPr>
          </a:lstStyle>
          <a:p>
            <a:r>
              <a:rPr lang="es-419" noProof="0" dirty="0"/>
              <a:t>Haga clic para editar el estilo del título patrón</a:t>
            </a: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>
                <a:solidFill>
                  <a:srgbClr val="DC6A1F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05/11/2018</a:t>
            </a:fld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>
                <a:solidFill>
                  <a:srgbClr val="DC6A1F"/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B20B83F-122F-4395-828C-03A1D58319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67494"/>
            <a:ext cx="2641501" cy="20128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racapa"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C6A1F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05/11/2018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C6A1F"/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C6A1F"/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1C37DBA8-F2E1-4516-8521-29E0AF5725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69343" y="3075806"/>
            <a:ext cx="5616624" cy="1080120"/>
          </a:xfrm>
        </p:spPr>
        <p:txBody>
          <a:bodyPr>
            <a:normAutofit/>
          </a:bodyPr>
          <a:lstStyle>
            <a:lvl1pPr algn="r">
              <a:defRPr sz="1400" b="0">
                <a:solidFill>
                  <a:srgbClr val="F3B91D"/>
                </a:solidFill>
                <a:effectLst/>
              </a:defRPr>
            </a:lvl1pPr>
          </a:lstStyle>
          <a:p>
            <a:r>
              <a:rPr lang="pt-BR" dirty="0" err="1"/>
              <a:t>Biscot</a:t>
            </a:r>
            <a:r>
              <a:rPr lang="pt-BR" dirty="0"/>
              <a:t> Ltda.</a:t>
            </a:r>
            <a:br>
              <a:rPr lang="pt-BR" dirty="0"/>
            </a:br>
            <a:r>
              <a:rPr lang="pt-BR" dirty="0"/>
              <a:t>Av. Patrício Caldeira de Andrade, 1156</a:t>
            </a:r>
            <a:br>
              <a:rPr lang="pt-BR" dirty="0"/>
            </a:br>
            <a:r>
              <a:rPr lang="pt-BR" dirty="0"/>
              <a:t>Florianópolis, Santa Catarina.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594D3EA-8A61-4B0E-A3B0-CB72008EB2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9138" y="1851670"/>
            <a:ext cx="1516829" cy="115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2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419" noProof="0" dirty="0"/>
              <a:t>Haga clic para editar el estilo del título patrón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419" noProof="0" dirty="0"/>
              <a:t>Haga clic para editar los estilos del texto patrón</a:t>
            </a:r>
          </a:p>
          <a:p>
            <a:pPr lvl="1"/>
            <a:r>
              <a:rPr lang="es-419" noProof="0" dirty="0"/>
              <a:t>Segundo nivel</a:t>
            </a:r>
          </a:p>
          <a:p>
            <a:pPr lvl="2"/>
            <a:r>
              <a:rPr lang="es-419" noProof="0" dirty="0"/>
              <a:t>Tercer nivel</a:t>
            </a:r>
          </a:p>
          <a:p>
            <a:pPr lvl="3"/>
            <a:r>
              <a:rPr lang="es-419" noProof="0" dirty="0"/>
              <a:t>Cuarto nivel</a:t>
            </a:r>
          </a:p>
          <a:p>
            <a:pPr lvl="4"/>
            <a:r>
              <a:rPr lang="es-419" noProof="0" dirty="0"/>
              <a:t>Quinto nivel</a:t>
            </a:r>
          </a:p>
          <a:p>
            <a:pPr lvl="4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05/11/2018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4" r:id="rId2"/>
    <p:sldLayoutId id="2147483655" r:id="rId3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0</Words>
  <Application>Microsoft Office PowerPoint</Application>
  <PresentationFormat>Presentación en pantalla (16:9)</PresentationFormat>
  <Paragraphs>0</Paragraphs>
  <Slides>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0</vt:i4>
      </vt:variant>
    </vt:vector>
  </HeadingPairs>
  <TitlesOfParts>
    <vt:vector size="3" baseType="lpstr">
      <vt:lpstr>Arial</vt:lpstr>
      <vt:lpstr>Calibri</vt:lpstr>
      <vt:lpstr>Tema do Office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</dc:creator>
  <cp:lastModifiedBy>Camilo Sanches</cp:lastModifiedBy>
  <cp:revision>33</cp:revision>
  <dcterms:created xsi:type="dcterms:W3CDTF">2013-04-10T18:05:09Z</dcterms:created>
  <dcterms:modified xsi:type="dcterms:W3CDTF">2018-11-05T12:50:04Z</dcterms:modified>
</cp:coreProperties>
</file>